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8D20-0032-4E04-95ED-C70C0B4B16B0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4314-14E4-4FA6-952B-5A74BAA51E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8D20-0032-4E04-95ED-C70C0B4B16B0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4314-14E4-4FA6-952B-5A74BAA51E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8D20-0032-4E04-95ED-C70C0B4B16B0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4314-14E4-4FA6-952B-5A74BAA51E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8D20-0032-4E04-95ED-C70C0B4B16B0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4314-14E4-4FA6-952B-5A74BAA51E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8D20-0032-4E04-95ED-C70C0B4B16B0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4314-14E4-4FA6-952B-5A74BAA51E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8D20-0032-4E04-95ED-C70C0B4B16B0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4314-14E4-4FA6-952B-5A74BAA51E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8D20-0032-4E04-95ED-C70C0B4B16B0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4314-14E4-4FA6-952B-5A74BAA51E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8D20-0032-4E04-95ED-C70C0B4B16B0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4314-14E4-4FA6-952B-5A74BAA51E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8D20-0032-4E04-95ED-C70C0B4B16B0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4314-14E4-4FA6-952B-5A74BAA51E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8D20-0032-4E04-95ED-C70C0B4B16B0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4314-14E4-4FA6-952B-5A74BAA51E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8D20-0032-4E04-95ED-C70C0B4B16B0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4314-14E4-4FA6-952B-5A74BAA51E0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B808D20-0032-4E04-95ED-C70C0B4B16B0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A194314-14E4-4FA6-952B-5A74BAA51E0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9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Jour de l’an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Prière de Taizé</a:t>
            </a:r>
            <a:endParaRPr lang="fr-FR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tilisateur\AppData\Local\Microsoft\Windows\INetCache\IE\5UCGJDU5\taizé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1901505" cy="193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406700"/>
            <a:ext cx="1566174" cy="20882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381851"/>
            <a:ext cx="1579104" cy="21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42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02312" y="766440"/>
            <a:ext cx="3470274" cy="2602706"/>
          </a:xfrm>
          <a:prstGeom prst="rect">
            <a:avLst/>
          </a:prstGeom>
        </p:spPr>
      </p:pic>
      <p:pic>
        <p:nvPicPr>
          <p:cNvPr id="3" name="Espace réservé du contenu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548680"/>
            <a:ext cx="2449513" cy="1839224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2338" y="4005064"/>
            <a:ext cx="2990221" cy="2242666"/>
          </a:xfr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068960"/>
            <a:ext cx="3665950" cy="27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30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1296144"/>
          </a:xfrm>
        </p:spPr>
        <p:txBody>
          <a:bodyPr/>
          <a:lstStyle/>
          <a:p>
            <a:r>
              <a:rPr lang="fr-FR" sz="1400" b="1" dirty="0" smtClean="0"/>
              <a:t>Proposition de méditation du </a:t>
            </a:r>
            <a:r>
              <a:rPr lang="fr-FR" sz="1400" b="1" dirty="0"/>
              <a:t>Frère Alois </a:t>
            </a:r>
            <a:r>
              <a:rPr lang="fr-FR" sz="1400" b="1" dirty="0" smtClean="0"/>
              <a:t/>
            </a:r>
            <a:br>
              <a:rPr lang="fr-FR" sz="1400" b="1" dirty="0" smtClean="0"/>
            </a:br>
            <a:r>
              <a:rPr lang="fr-FR" sz="1200" b="1" dirty="0" smtClean="0"/>
              <a:t/>
            </a:r>
            <a:br>
              <a:rPr lang="fr-FR" sz="1200" b="1" dirty="0" smtClean="0"/>
            </a:br>
            <a:r>
              <a:rPr lang="fr-FR" sz="1200" b="1" dirty="0" smtClean="0"/>
              <a:t>Première </a:t>
            </a:r>
            <a:r>
              <a:rPr lang="fr-FR" sz="1200" b="1" dirty="0"/>
              <a:t>proposition : Tenir fermes dans l’espérance, elle est créatrice </a:t>
            </a:r>
            <a:br>
              <a:rPr lang="fr-FR" sz="1200" b="1" dirty="0"/>
            </a:br>
            <a:r>
              <a:rPr lang="fr-FR" sz="1200" b="1" dirty="0"/>
              <a:t>Deuxième proposition : Simplifier notre vie pour partager </a:t>
            </a:r>
            <a:br>
              <a:rPr lang="fr-FR" sz="1200" b="1" dirty="0"/>
            </a:br>
            <a:r>
              <a:rPr lang="fr-FR" sz="1200" b="1" dirty="0"/>
              <a:t>Troisième proposition : Être ensemble pour que se dévoile la dynamique de l’Évangile </a:t>
            </a:r>
            <a:br>
              <a:rPr lang="fr-FR" sz="1200" b="1" dirty="0"/>
            </a:br>
            <a:r>
              <a:rPr lang="fr-FR" sz="1200" b="1" dirty="0"/>
              <a:t>Quatrième proposition : Faire grandir la fraternité pour préparer la paix</a:t>
            </a:r>
            <a:br>
              <a:rPr lang="fr-FR" sz="1200" b="1" dirty="0"/>
            </a:br>
            <a:endParaRPr lang="fr-FR" sz="12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081"/>
          <a:stretch/>
        </p:blipFill>
        <p:spPr>
          <a:xfrm rot="5400000">
            <a:off x="515888" y="2444551"/>
            <a:ext cx="2219176" cy="2603897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70262" y="3214514"/>
            <a:ext cx="3468688" cy="2601516"/>
          </a:xfrm>
        </p:spPr>
      </p:pic>
      <p:pic>
        <p:nvPicPr>
          <p:cNvPr id="7" name="Espace réservé du contenu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670"/>
          <a:stretch/>
        </p:blipFill>
        <p:spPr>
          <a:xfrm rot="5400000">
            <a:off x="5788674" y="3868510"/>
            <a:ext cx="3468688" cy="17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85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8945" y="1982747"/>
            <a:ext cx="4101240" cy="3075930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3280" y="1268760"/>
            <a:ext cx="3797151" cy="45922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Mt 15, 27-28 La cananéenne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	Jésus se retira dans la région de Tyr et Sidon. Et voici qu’une cananéenne vint de là et se mit à crier : « Aie pitié de moi, Seigneur, fils de David ! Ma fille est cruellement tourmentée par un démon » Mais Jésus ne lui répondit pas un mot. Ses disciples, s’approchant lui firent cette demande : « Renvoie-la car elle nous poursuit de ses cris » Jésus répondit : Je n’ai été envoyé qu’aux brebis perdues d’Israël ».  </a:t>
            </a:r>
          </a:p>
          <a:p>
            <a:pPr marL="0" indent="0">
              <a:buNone/>
            </a:pPr>
            <a:r>
              <a:rPr lang="fr-FR" dirty="0"/>
              <a:t>Mais la femme vint se prosterner devant lui : « Seigneur, dit-elle, vient à mon secours ! » Il répondit : « Il n’est pas bien de prendre le pain des enfants pour le jeter aux petits chiens » « C’est vrai, Seigneur, reprit-elle ; et justement, les petits chiens mangent des miettes qui tombent de la table de leurs maîtres » </a:t>
            </a:r>
          </a:p>
          <a:p>
            <a:pPr marL="0" indent="0">
              <a:buNone/>
            </a:pPr>
            <a:r>
              <a:rPr lang="fr-FR" dirty="0"/>
              <a:t>Alors, Jésus lui répondit : Femme, ta foi est grande ! Qu’il t’arrive comme tu veux ! Et sa fille fut guérie dès cette heure là.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0767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dirty="0"/>
              <a:t>Alléger les souffrances humaines est au cœur de l’Évangile. </a:t>
            </a:r>
            <a:br>
              <a:rPr lang="fr-FR" sz="1600" dirty="0"/>
            </a:br>
            <a:r>
              <a:rPr lang="fr-FR" sz="1600" dirty="0"/>
              <a:t>Quand nous apaisons les épreuves des autres, c’est au Christ lui-même que nous le faisons, c’est lui que nous rencontrons. </a:t>
            </a:r>
            <a:br>
              <a:rPr lang="fr-FR" sz="1600" dirty="0"/>
            </a:br>
            <a:r>
              <a:rPr lang="fr-FR" sz="1600" dirty="0"/>
              <a:t>« Ce que vous faites </a:t>
            </a:r>
            <a:r>
              <a:rPr lang="fr-FR" sz="1600" dirty="0" smtClean="0"/>
              <a:t>aux </a:t>
            </a:r>
            <a:r>
              <a:rPr lang="fr-FR" sz="1600" dirty="0"/>
              <a:t>plus petits de mes frères, dit-il, c’est à moi que vous le faites »</a:t>
            </a:r>
            <a:br>
              <a:rPr lang="fr-FR" sz="1600" dirty="0"/>
            </a:br>
            <a:endParaRPr lang="fr-FR" sz="16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10455" y="2422823"/>
            <a:ext cx="3471862" cy="2603897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22391" y="2350617"/>
            <a:ext cx="3470275" cy="2602706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763" b="24549"/>
          <a:stretch/>
        </p:blipFill>
        <p:spPr>
          <a:xfrm rot="5400000">
            <a:off x="2844044" y="3068724"/>
            <a:ext cx="338390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231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Bonne et Sainte année 2017</a:t>
            </a:r>
            <a:endParaRPr lang="fr-FR" dirty="0"/>
          </a:p>
        </p:txBody>
      </p:sp>
      <p:pic>
        <p:nvPicPr>
          <p:cNvPr id="3074" name="Picture 2" descr="C:\Users\Utilisateur\AppData\Local\Microsoft\Windows\INetCache\IE\YKIXNQEM\taize-candles2[1]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181225"/>
            <a:ext cx="33337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tilisateur\AppData\Local\Microsoft\Windows\INetCache\IE\YKIXNQEM\taize-candles2[1]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181225"/>
            <a:ext cx="33337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256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200" y="260648"/>
            <a:ext cx="8280920" cy="924475"/>
          </a:xfrm>
        </p:spPr>
        <p:txBody>
          <a:bodyPr/>
          <a:lstStyle/>
          <a:p>
            <a:r>
              <a:rPr lang="fr-FR" dirty="0" smtClean="0"/>
              <a:t>Repas partagé pour finir l’année 2016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81923" y="2034251"/>
            <a:ext cx="4395738" cy="3296804"/>
          </a:xfrm>
        </p:spPr>
      </p:pic>
      <p:sp>
        <p:nvSpPr>
          <p:cNvPr id="7" name="ZoneTexte 6"/>
          <p:cNvSpPr txBox="1"/>
          <p:nvPr/>
        </p:nvSpPr>
        <p:spPr>
          <a:xfrm>
            <a:off x="395536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Isabelle accueille, mais tout le monde n’est pas encore arrivé. </a:t>
            </a:r>
            <a:endParaRPr lang="fr-FR" dirty="0"/>
          </a:p>
        </p:txBody>
      </p:sp>
      <p:pic>
        <p:nvPicPr>
          <p:cNvPr id="1026" name="Picture 2" descr="C:\Users\UTILIS~1\AppData\Local\Temp\IMG_20161231_205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020" y="2060848"/>
            <a:ext cx="374441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145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72277"/>
            <a:ext cx="7378982" cy="924475"/>
          </a:xfrm>
        </p:spPr>
        <p:txBody>
          <a:bodyPr/>
          <a:lstStyle/>
          <a:p>
            <a:r>
              <a:rPr lang="fr-FR" sz="2400" dirty="0" smtClean="0"/>
              <a:t>Partage du repas et échanges de discussions,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" t="56" r="-475"/>
          <a:stretch/>
        </p:blipFill>
        <p:spPr>
          <a:xfrm>
            <a:off x="611559" y="1844824"/>
            <a:ext cx="2662389" cy="1995675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021944"/>
            <a:ext cx="3600650" cy="24023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65" y="4237680"/>
            <a:ext cx="2627784" cy="19708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03344" y="1466481"/>
            <a:ext cx="2757760" cy="20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72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764704"/>
            <a:ext cx="3214470" cy="428596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49312" y="2371568"/>
            <a:ext cx="4213952" cy="31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78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63688" y="764704"/>
            <a:ext cx="5454898" cy="5454898"/>
          </a:xfrm>
        </p:spPr>
      </p:pic>
    </p:spTree>
    <p:extLst>
      <p:ext uri="{BB962C8B-B14F-4D97-AF65-F5344CB8AC3E}">
        <p14:creationId xmlns:p14="http://schemas.microsoft.com/office/powerpoint/2010/main" xmlns="" val="49473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8024" y="1700808"/>
            <a:ext cx="3778582" cy="619471"/>
          </a:xfrm>
        </p:spPr>
        <p:txBody>
          <a:bodyPr/>
          <a:lstStyle/>
          <a:p>
            <a:pPr algn="ctr"/>
            <a:r>
              <a:rPr lang="fr-FR" sz="2000" dirty="0" smtClean="0"/>
              <a:t>Vincent prend la parole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010"/>
          <a:stretch/>
        </p:blipFill>
        <p:spPr>
          <a:xfrm rot="5400000">
            <a:off x="1099103" y="708565"/>
            <a:ext cx="2654781" cy="2765772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230"/>
          <a:stretch/>
        </p:blipFill>
        <p:spPr>
          <a:xfrm rot="5400000">
            <a:off x="5008975" y="3236928"/>
            <a:ext cx="3135926" cy="32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6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1960" y="332656"/>
            <a:ext cx="4536504" cy="1483567"/>
          </a:xfrm>
        </p:spPr>
        <p:txBody>
          <a:bodyPr/>
          <a:lstStyle/>
          <a:p>
            <a:pPr algn="ctr"/>
            <a:r>
              <a:rPr lang="fr-FR" sz="2400" dirty="0" smtClean="0"/>
              <a:t>Les desserts en préparation</a:t>
            </a:r>
            <a:br>
              <a:rPr lang="fr-FR" sz="2400" dirty="0" smtClean="0"/>
            </a:br>
            <a:r>
              <a:rPr lang="fr-FR" sz="2400" dirty="0" smtClean="0"/>
              <a:t>par Jacqueline</a:t>
            </a:r>
            <a:endParaRPr lang="fr-FR" sz="24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35929" y="864121"/>
            <a:ext cx="4251722" cy="3188792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86652" y="2274188"/>
            <a:ext cx="4587036" cy="344027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5536" y="49411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Service de vaisselle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3263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36096" y="2276872"/>
            <a:ext cx="3096344" cy="1195535"/>
          </a:xfrm>
        </p:spPr>
        <p:txBody>
          <a:bodyPr/>
          <a:lstStyle/>
          <a:p>
            <a:r>
              <a:rPr lang="fr-FR" sz="2000" dirty="0" smtClean="0"/>
              <a:t>Quelques mises au point avant la prière.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4111" y="144018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xmlns="" val="266256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80295" y="1584201"/>
            <a:ext cx="5403850" cy="4052888"/>
          </a:xfrm>
        </p:spPr>
      </p:pic>
      <p:pic>
        <p:nvPicPr>
          <p:cNvPr id="7" name="bells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22621" y="57065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697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2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TM02455610[[fn=Automne]]</Template>
  <TotalTime>163</TotalTime>
  <Words>79</Words>
  <Application>Microsoft Office PowerPoint</Application>
  <PresentationFormat>Affichage à l'écran (4:3)</PresentationFormat>
  <Paragraphs>17</Paragraphs>
  <Slides>14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Autumn</vt:lpstr>
      <vt:lpstr>Jour de l’an 2017</vt:lpstr>
      <vt:lpstr>Repas partagé pour finir l’année 2016</vt:lpstr>
      <vt:lpstr>Partage du repas et échanges de discussions,</vt:lpstr>
      <vt:lpstr>Diapositive 4</vt:lpstr>
      <vt:lpstr>Diapositive 5</vt:lpstr>
      <vt:lpstr>Vincent prend la parole</vt:lpstr>
      <vt:lpstr>Les desserts en préparation par Jacqueline</vt:lpstr>
      <vt:lpstr>Quelques mises au point avant la prière.</vt:lpstr>
      <vt:lpstr>Diapositive 9</vt:lpstr>
      <vt:lpstr>Diapositive 10</vt:lpstr>
      <vt:lpstr>Proposition de méditation du Frère Alois   Première proposition : Tenir fermes dans l’espérance, elle est créatrice  Deuxième proposition : Simplifier notre vie pour partager  Troisième proposition : Être ensemble pour que se dévoile la dynamique de l’Évangile  Quatrième proposition : Faire grandir la fraternité pour préparer la paix </vt:lpstr>
      <vt:lpstr>Diapositive 12</vt:lpstr>
      <vt:lpstr>Alléger les souffrances humaines est au cœur de l’Évangile.  Quand nous apaisons les épreuves des autres, c’est au Christ lui-même que nous le faisons, c’est lui que nous rencontrons.  « Ce que vous faites aux plus petits de mes frères, dit-il, c’est à moi que vous le faites » </vt:lpstr>
      <vt:lpstr>Bonne et Sainte année 2017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 de l’an 2017</dc:title>
  <dc:creator>Utilisateur</dc:creator>
  <cp:lastModifiedBy>Utilisateur normal</cp:lastModifiedBy>
  <cp:revision>15</cp:revision>
  <dcterms:created xsi:type="dcterms:W3CDTF">2017-01-02T08:31:02Z</dcterms:created>
  <dcterms:modified xsi:type="dcterms:W3CDTF">2017-01-04T14:06:53Z</dcterms:modified>
</cp:coreProperties>
</file>